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8" r:id="rId4"/>
    <p:sldId id="266" r:id="rId5"/>
    <p:sldId id="259" r:id="rId6"/>
    <p:sldId id="267" r:id="rId7"/>
    <p:sldId id="260" r:id="rId8"/>
    <p:sldId id="268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5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4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5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965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4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1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4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9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6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2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4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7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3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3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8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D09C4-E45A-40D4-9293-9BA1A7F1D825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F393-CAA7-4AB3-B6D1-31BEF42F20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51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524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CUBITAL FOSSA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By 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Dr.Leena</a:t>
            </a:r>
            <a:r>
              <a:rPr lang="en-US" dirty="0" smtClean="0"/>
              <a:t>. N </a:t>
            </a:r>
          </a:p>
          <a:p>
            <a:pPr>
              <a:buNone/>
            </a:pPr>
            <a:r>
              <a:rPr lang="en-US" dirty="0" smtClean="0"/>
              <a:t>					Associate Professor </a:t>
            </a:r>
          </a:p>
          <a:p>
            <a:pPr>
              <a:buNone/>
            </a:pPr>
            <a:r>
              <a:rPr lang="en-US" dirty="0" smtClean="0"/>
              <a:t>					Department of Anatomy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1438" y="4930775"/>
            <a:ext cx="4143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Helvetica Narrow" pitchFamily="34" charset="0"/>
              </a:rPr>
              <a:t>The floor of the cubital fossa is formed by the brachialis and supinator muscles: (a) Surface view, and (b) cross-sectional view</a:t>
            </a:r>
          </a:p>
        </p:txBody>
      </p:sp>
      <p:pic>
        <p:nvPicPr>
          <p:cNvPr id="14339" name="Picture 2" descr="D:\VIKRANT SHARMA\Krishna Garg Mam\BDC Presentation\BDC Presentation\Tiff\Vol 1 Jpg\8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7100" y="-12700"/>
            <a:ext cx="354965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Applied aspects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3124201"/>
          </a:xfrm>
        </p:spPr>
        <p:txBody>
          <a:bodyPr/>
          <a:lstStyle/>
          <a:p>
            <a:endParaRPr lang="en-US" dirty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cubital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vein is the vein of choice for intravenous injections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BP is universally recorded by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auscultating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Brachial artery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Cubital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CUBITAL FOSSA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133600"/>
            <a:ext cx="6400800" cy="31242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triangular shaped depression in front of elbow. Bounded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Laterally –by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Brachioradialis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Medially –by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Pronator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teres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Superiorly –by an imaginary line connecting  the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epicondyles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28750" y="6194425"/>
            <a:ext cx="6500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Boundaries of the right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cubital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fossa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 descr="D:\VIKRANT SHARMA\Krishna Garg Mam\BDC Presentation\BDC Presentation\Tiff\Vol 1 Jpg\8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557837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Roof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276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Superficial fascia with Median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cubital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vein, Medial &amp;Lateral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nerves of forearm.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Deep fascia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Bicipetal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aponeurosis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5786438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Structures in the roof of the right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cubital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fossa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D:\VIKRANT SHARMA\Krishna Garg Mam\BDC Presentation\BDC Presentation\Tiff\Vol 1 Jpg\8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8575"/>
            <a:ext cx="5357812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Contents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154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Median nerve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Brachial artery which divides into Radial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Ulnar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arteries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Tendon of Biceps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brachi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Radial Nerve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8578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Muscles forming floor of right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cubital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its contents; contents shown as mnemonic—MBBR</a:t>
            </a:r>
          </a:p>
        </p:txBody>
      </p:sp>
      <p:pic>
        <p:nvPicPr>
          <p:cNvPr id="15363" name="Picture 2" descr="D:\VIKRANT SHARMA\Krishna Garg Mam\BDC Presentation\BDC Presentation\Tiff\Vol 1 Jpg\8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0"/>
            <a:ext cx="90138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VIKRANT SHARMA\Krishna Garg Mam\BDC Presentation\BDC Presentation\Tiff\Vol 1 Jpg\8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0"/>
            <a:ext cx="636270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VIKRANT SHARMA\Krishna Garg Mam\BDC Presentation\BDC Presentation\Tiff\Vol 1 Jpg\8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52400"/>
            <a:ext cx="90138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Floor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229600" cy="23622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			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Brachialis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			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Supinator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172200"/>
            <a:ext cx="9001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Contents of the right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cubital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mnemonic—MBBR</a:t>
            </a:r>
          </a:p>
        </p:txBody>
      </p:sp>
      <p:pic>
        <p:nvPicPr>
          <p:cNvPr id="16387" name="Picture 2" descr="D:\VIKRANT SHARMA\Krishna Garg Mam\BDC Presentation\BDC Presentation\Tiff\Vol 1 Jpg\8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0"/>
            <a:ext cx="636270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37</TotalTime>
  <Words>166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Helvetica Narrow</vt:lpstr>
      <vt:lpstr>Times New Roman</vt:lpstr>
      <vt:lpstr>Trebuchet MS</vt:lpstr>
      <vt:lpstr>Berlin</vt:lpstr>
      <vt:lpstr>CUBITAL FOSSA</vt:lpstr>
      <vt:lpstr>CUBITAL FOSSA</vt:lpstr>
      <vt:lpstr>PowerPoint Presentation</vt:lpstr>
      <vt:lpstr>Roof</vt:lpstr>
      <vt:lpstr>PowerPoint Presentation</vt:lpstr>
      <vt:lpstr>Contents</vt:lpstr>
      <vt:lpstr>PowerPoint Presentation</vt:lpstr>
      <vt:lpstr>Floor</vt:lpstr>
      <vt:lpstr>PowerPoint Presentation</vt:lpstr>
      <vt:lpstr>PowerPoint Presentation</vt:lpstr>
      <vt:lpstr>Applied aspects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Cubital fossa</dc:title>
  <dc:creator>Windows</dc:creator>
  <cp:lastModifiedBy>COM-1</cp:lastModifiedBy>
  <cp:revision>16</cp:revision>
  <dcterms:created xsi:type="dcterms:W3CDTF">2019-01-14T09:25:04Z</dcterms:created>
  <dcterms:modified xsi:type="dcterms:W3CDTF">2019-02-22T07:12:49Z</dcterms:modified>
</cp:coreProperties>
</file>